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72725" y="4343100"/>
            <a:ext cx="86178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b="1" sz="3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272725" y="4343100"/>
            <a:ext cx="86178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b="1"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700"/>
              <a:buNone/>
              <a:defRPr b="1" sz="2700">
                <a:solidFill>
                  <a:srgbClr val="144A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363800"/>
            <a:ext cx="85206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Char char="●"/>
              <a:defRPr sz="1800">
                <a:solidFill>
                  <a:srgbClr val="144A85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272725" y="4343100"/>
            <a:ext cx="86178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9" ma:contentTypeDescription="Create a new document." ma:contentTypeScope="" ma:versionID="ca7f634443aa9134b9882ccd5ce4811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61f349a54716eed0bd179375f8ccdd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E9AFE5-ADC4-4E2B-8352-FA98073C1117}"/>
</file>

<file path=customXml/itemProps2.xml><?xml version="1.0" encoding="utf-8"?>
<ds:datastoreItem xmlns:ds="http://schemas.openxmlformats.org/officeDocument/2006/customXml" ds:itemID="{BC6304CF-E0AB-4CEF-A619-E6B8F574410E}"/>
</file>

<file path=customXml/itemProps3.xml><?xml version="1.0" encoding="utf-8"?>
<ds:datastoreItem xmlns:ds="http://schemas.openxmlformats.org/officeDocument/2006/customXml" ds:itemID="{21157823-6C5B-4BC7-B549-EB7783A50A1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